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6955-490F-488F-9047-2FD6DF12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0AB3D-625C-79DD-846D-64262E7D5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29FCD-E667-A8D2-97AD-70A37B41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4F9D-02E0-5311-28A1-5DBEDBB0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7F31-438A-0849-2156-8B71EAB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4DFC-DBB9-68D9-A71A-A0E2863D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98B16-930F-7D28-07DB-4C105D09D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3667A-BD02-C52E-5C58-15DCA4AA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CB963-7F2D-93BE-B8A3-52F64077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C7FB-E078-9B2F-6B20-715338C3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0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D5482-1477-6A0A-9D13-FF39EA5EA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5B852-42BF-6305-E7E2-DC56FD987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545EE-D697-C3A4-7C0B-0FDE36E1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B36F-68A3-6844-5A5E-0158BEC3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F619-2134-218C-303B-89E97DA7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6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95CE-836D-2182-92C0-6BE7EB54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984E2-D9B6-9909-711D-996069300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BD3C-74DC-6B59-23F8-4D361BB49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D05C-B518-8023-71FC-7BDBEBD0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78EBD-DC5C-752B-FD06-20008642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7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FC15-5C68-A42E-3192-DAE691C0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E3D5F-2E99-3A2A-B7EB-9EE2F2622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0409-CFFA-8FFC-34D6-F0CF3B94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0F259-3E58-5B85-9FF2-A5DB69D1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38E5-2A88-92DA-9019-34C11F35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6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6EDA-1376-2F11-781A-CDE03BB8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D25A-CBD4-1BB9-B261-F608B5130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BF01A-6A5A-3DD9-C1FE-455770E0D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0611E-6EE7-D96E-1102-779729AA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642A8-6D58-F400-D0AB-E385FD95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DC160-B19E-64FC-D485-5D7E1E0F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8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4544-9B78-7B20-9FCA-05532F5C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24B12-35B6-E9CD-37F1-511DC57F8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6F36C-D454-55ED-F830-38C8FFC96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4BA20-9586-82C3-C236-91AF9B54A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EF4AD-7EF0-C59B-F40D-F7418B316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728BB-66A9-3BE3-852C-D7602D46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0D937-2E7A-43A4-EBDC-01D91C43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0560E-3237-256A-8767-7445605E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6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D2ED-D663-44E6-D32D-E72A8C88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54D4-E17C-C327-6012-9FBE842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21499-3B7C-FF69-76E1-9358A48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059DC-7626-7F4A-8643-7CB40C6C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38D93-6739-215E-7F78-A738579F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93B05-8BD7-C9AC-9EA1-24A71C46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20221-80BA-F865-B410-492E7496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93C5-6126-EC5B-35E3-CB9600CF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3E55-FBC0-BD8D-0A11-811B288E9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05F16-FCEC-7674-ABA5-2D5A76A8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1A66E-1668-4C94-2167-42823AB9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67580-5E3F-2B3F-4527-CCED2E9A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A174-D528-D18E-2117-CA42E0B1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9DCB-E09B-E208-3DB7-75588238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5FDBDC-A405-F5CA-9ACA-D6E23C4A7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C5283-0921-1058-1466-2547F89C2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21265-2802-B37B-1A2C-2168054A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08962-7B95-C2BB-6746-95B13A838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04732-C55E-9137-6A41-0BFCC3DE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9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4FE30-903F-D0AD-7F31-FD5C925C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6241A-88A3-5D22-7B34-C2BEC0A5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4DA0-ECC8-FEBE-9969-2B70D0D57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0DBE3-6181-4F08-8491-40849069D5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57D09-191E-EF14-3213-FC3486A3E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9808-65CE-DDCA-72DC-DAB9DA76E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1CCC3-DABA-4775-A2D2-832718BA7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4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941F-CA46-6089-C951-3C176466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348" y="3107226"/>
            <a:ext cx="9772073" cy="12153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WEBSITE GIỚI THIỆU </a:t>
            </a:r>
            <a:b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LỄ HỘI CỦA DÂN TỘC KHMER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AF00D-4BC6-25E1-EB28-517D986F57C0}"/>
              </a:ext>
            </a:extLst>
          </p:cNvPr>
          <p:cNvSpPr txBox="1"/>
          <p:nvPr/>
        </p:nvSpPr>
        <p:spPr>
          <a:xfrm>
            <a:off x="2481529" y="2276229"/>
            <a:ext cx="7228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THỰC TẬP ĐỒ ÁN CƠ SỞ NGÀNH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HỌC KỲ I, NĂM HỌC 2023-2024</a:t>
            </a:r>
          </a:p>
        </p:txBody>
      </p:sp>
      <p:pic>
        <p:nvPicPr>
          <p:cNvPr id="5" name="Picture 4" descr="Chương trình đào tạo logo trường đại học trà vinh phong phú và đa dạng">
            <a:extLst>
              <a:ext uri="{FF2B5EF4-FFF2-40B4-BE49-F238E27FC236}">
                <a16:creationId xmlns:a16="http://schemas.microsoft.com/office/drawing/2014/main" id="{62E5E02D-53E4-1326-A5C8-B55A331B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82" y="546203"/>
            <a:ext cx="2102631" cy="21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B5306-9366-63C9-AF6D-1972066C0646}"/>
              </a:ext>
            </a:extLst>
          </p:cNvPr>
          <p:cNvSpPr txBox="1"/>
          <p:nvPr/>
        </p:nvSpPr>
        <p:spPr>
          <a:xfrm>
            <a:off x="3301040" y="98775"/>
            <a:ext cx="558991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KHOA KỸ THUẬT VÀ CÔNG NGHỆ</a:t>
            </a:r>
            <a:endParaRPr lang="en-A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 MÔN CÔNG NGHỆ THÔNG TIN</a:t>
            </a:r>
            <a:endParaRPr lang="en-AE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39391-0757-34B6-260F-473CA829BDCE}"/>
              </a:ext>
            </a:extLst>
          </p:cNvPr>
          <p:cNvSpPr txBox="1"/>
          <p:nvPr/>
        </p:nvSpPr>
        <p:spPr>
          <a:xfrm>
            <a:off x="1004228" y="4412646"/>
            <a:ext cx="338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E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E" sz="2400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AE" sz="2400">
                <a:latin typeface="Arial" panose="020B0604020202020204" pitchFamily="34" charset="0"/>
                <a:cs typeface="Arial" panose="020B0604020202020204" pitchFamily="34" charset="0"/>
              </a:rPr>
              <a:t>. Đoàn</a:t>
            </a:r>
            <a:r>
              <a:rPr lang="en-A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E" sz="2400" dirty="0" err="1">
                <a:latin typeface="Arial" panose="020B0604020202020204" pitchFamily="34" charset="0"/>
                <a:cs typeface="Arial" panose="020B0604020202020204" pitchFamily="34" charset="0"/>
              </a:rPr>
              <a:t>Phước</a:t>
            </a:r>
            <a:r>
              <a:rPr lang="en-A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E" sz="2400" dirty="0" err="1">
                <a:latin typeface="Arial" panose="020B0604020202020204" pitchFamily="34" charset="0"/>
                <a:cs typeface="Arial" panose="020B0604020202020204" pitchFamily="34" charset="0"/>
              </a:rPr>
              <a:t>Miền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DD372-519E-0AF5-7295-4868AA8D6F77}"/>
              </a:ext>
            </a:extLst>
          </p:cNvPr>
          <p:cNvSpPr txBox="1"/>
          <p:nvPr/>
        </p:nvSpPr>
        <p:spPr>
          <a:xfrm>
            <a:off x="7890076" y="4412646"/>
            <a:ext cx="389786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Khánh Duy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Mssv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110121150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DA21TTC</a:t>
            </a:r>
          </a:p>
          <a:p>
            <a:endParaRPr lang="en-A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FE00B-2AEF-0F7A-8E71-D482798B5F60}"/>
              </a:ext>
            </a:extLst>
          </p:cNvPr>
          <p:cNvSpPr txBox="1"/>
          <p:nvPr/>
        </p:nvSpPr>
        <p:spPr>
          <a:xfrm>
            <a:off x="4346992" y="6074639"/>
            <a:ext cx="383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Vinh,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76497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3879011" y="381643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C188-760A-11A8-4971-ACA4DDB201CA}"/>
              </a:ext>
            </a:extLst>
          </p:cNvPr>
          <p:cNvSpPr txBox="1"/>
          <p:nvPr/>
        </p:nvSpPr>
        <p:spPr>
          <a:xfrm>
            <a:off x="4469921" y="1008249"/>
            <a:ext cx="325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C8524-A619-C53C-229E-19F904E1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8593"/>
            <a:ext cx="5822829" cy="3221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F6910-F433-5908-B4F0-14AB8CC5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1548592"/>
            <a:ext cx="5417389" cy="32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5105399" y="347138"/>
            <a:ext cx="231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LUẬN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A229B-601C-1C33-7CF1-AB7935630A05}"/>
              </a:ext>
            </a:extLst>
          </p:cNvPr>
          <p:cNvSpPr txBox="1"/>
          <p:nvPr/>
        </p:nvSpPr>
        <p:spPr>
          <a:xfrm>
            <a:off x="931653" y="1259457"/>
            <a:ext cx="1014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Trang </a:t>
            </a:r>
            <a:r>
              <a:rPr lang="vi-VN" sz="2400" dirty="0" err="1"/>
              <a:t>web</a:t>
            </a:r>
            <a:r>
              <a:rPr lang="vi-VN" sz="2400" dirty="0"/>
              <a:t> giúp người dùng tìm hiểu cơ bản đầy đủ thông tin về dân tộc và các lễ hội của người </a:t>
            </a:r>
            <a:r>
              <a:rPr lang="vi-VN" sz="2400" dirty="0" err="1"/>
              <a:t>Khmer</a:t>
            </a:r>
            <a:r>
              <a:rPr lang="vi-VN" sz="2400" dirty="0"/>
              <a:t>. Giới thiệu, quảng bá rộng rãi ra các khu vực khác và quảng bá du lịch địa phương.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46F8F-4C2A-BEED-5D17-9E7CAF81D93E}"/>
              </a:ext>
            </a:extLst>
          </p:cNvPr>
          <p:cNvSpPr txBox="1"/>
          <p:nvPr/>
        </p:nvSpPr>
        <p:spPr>
          <a:xfrm>
            <a:off x="1173192" y="3027872"/>
            <a:ext cx="3856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Trang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ASP.NET MVC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3FF73-B0CA-C84A-8F35-72BC03BF1E57}"/>
              </a:ext>
            </a:extLst>
          </p:cNvPr>
          <p:cNvSpPr txBox="1"/>
          <p:nvPr/>
        </p:nvSpPr>
        <p:spPr>
          <a:xfrm>
            <a:off x="6262776" y="3027872"/>
            <a:ext cx="385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Khuyết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3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5105399" y="347138"/>
            <a:ext cx="231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IV. KẾT LUẬN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A229B-601C-1C33-7CF1-AB7935630A05}"/>
              </a:ext>
            </a:extLst>
          </p:cNvPr>
          <p:cNvSpPr txBox="1"/>
          <p:nvPr/>
        </p:nvSpPr>
        <p:spPr>
          <a:xfrm>
            <a:off x="1509622" y="1242204"/>
            <a:ext cx="10368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sz="2400" dirty="0"/>
              <a:t>Thêm cơ sở dữ liệu 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sz="2400" dirty="0"/>
              <a:t>Sẽ có thêm phiên dịch tiếng </a:t>
            </a:r>
            <a:r>
              <a:rPr lang="vi-VN" sz="2400" dirty="0" err="1"/>
              <a:t>Khmer</a:t>
            </a:r>
            <a:r>
              <a:rPr lang="vi-VN" sz="2400" dirty="0"/>
              <a:t> và có nhiều thông tin hơn về các lễ hội 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sz="2400" dirty="0"/>
              <a:t>Mở rộng thêm các dân tộc khác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949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D5269-4E47-0114-4D84-05A394075A9F}"/>
              </a:ext>
            </a:extLst>
          </p:cNvPr>
          <p:cNvSpPr txBox="1"/>
          <p:nvPr/>
        </p:nvSpPr>
        <p:spPr>
          <a:xfrm>
            <a:off x="1466491" y="1130061"/>
            <a:ext cx="96615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rial" panose="020B0604020202020204" pitchFamily="34" charset="0"/>
                <a:cs typeface="Arial" panose="020B0604020202020204" pitchFamily="34" charset="0"/>
              </a:rPr>
              <a:t>CẢM ƠN THẦY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24969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80A8E-5BDC-CDD9-1C2F-69B12D6E4995}"/>
              </a:ext>
            </a:extLst>
          </p:cNvPr>
          <p:cNvSpPr txBox="1"/>
          <p:nvPr/>
        </p:nvSpPr>
        <p:spPr>
          <a:xfrm>
            <a:off x="4330460" y="646981"/>
            <a:ext cx="3752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NỘI DUNG BÁO CÁO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1228BF-4A65-BE76-0658-CCB44E7C92E9}"/>
              </a:ext>
            </a:extLst>
          </p:cNvPr>
          <p:cNvSpPr/>
          <p:nvPr/>
        </p:nvSpPr>
        <p:spPr>
          <a:xfrm>
            <a:off x="3464944" y="1402395"/>
            <a:ext cx="508959" cy="517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908F11-01BD-9223-7821-1BBA3C43D376}"/>
              </a:ext>
            </a:extLst>
          </p:cNvPr>
          <p:cNvSpPr/>
          <p:nvPr/>
        </p:nvSpPr>
        <p:spPr>
          <a:xfrm>
            <a:off x="3464944" y="2213395"/>
            <a:ext cx="508959" cy="517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C3D27E-A56E-ABCF-00E2-839165841D93}"/>
              </a:ext>
            </a:extLst>
          </p:cNvPr>
          <p:cNvSpPr/>
          <p:nvPr/>
        </p:nvSpPr>
        <p:spPr>
          <a:xfrm>
            <a:off x="3464941" y="3030431"/>
            <a:ext cx="508959" cy="517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F9978A-F2AC-BAFF-B08C-D809EAFC4410}"/>
              </a:ext>
            </a:extLst>
          </p:cNvPr>
          <p:cNvSpPr/>
          <p:nvPr/>
        </p:nvSpPr>
        <p:spPr>
          <a:xfrm>
            <a:off x="3464941" y="3841431"/>
            <a:ext cx="508959" cy="517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B74561-9A89-12D7-1E79-6DD74F0CBE9E}"/>
              </a:ext>
            </a:extLst>
          </p:cNvPr>
          <p:cNvSpPr/>
          <p:nvPr/>
        </p:nvSpPr>
        <p:spPr>
          <a:xfrm>
            <a:off x="3464941" y="4652431"/>
            <a:ext cx="508959" cy="517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B6855-77A9-6D1D-2D9F-E9A100AD7692}"/>
              </a:ext>
            </a:extLst>
          </p:cNvPr>
          <p:cNvSpPr txBox="1"/>
          <p:nvPr/>
        </p:nvSpPr>
        <p:spPr>
          <a:xfrm>
            <a:off x="4330459" y="1430356"/>
            <a:ext cx="3752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C6BB7-D42D-94DB-6753-F8659E16584B}"/>
              </a:ext>
            </a:extLst>
          </p:cNvPr>
          <p:cNvSpPr txBox="1"/>
          <p:nvPr/>
        </p:nvSpPr>
        <p:spPr>
          <a:xfrm>
            <a:off x="4330459" y="2245126"/>
            <a:ext cx="439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NGHIÊN CỨU LÝ THUYẾT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7AA75-C55A-9979-32BC-DC2A2C1EBB5D}"/>
              </a:ext>
            </a:extLst>
          </p:cNvPr>
          <p:cNvSpPr txBox="1"/>
          <p:nvPr/>
        </p:nvSpPr>
        <p:spPr>
          <a:xfrm>
            <a:off x="4330459" y="3059896"/>
            <a:ext cx="3752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378DA-153D-C7FC-62AE-C6A893CB3C29}"/>
              </a:ext>
            </a:extLst>
          </p:cNvPr>
          <p:cNvSpPr txBox="1"/>
          <p:nvPr/>
        </p:nvSpPr>
        <p:spPr>
          <a:xfrm>
            <a:off x="4330459" y="3872630"/>
            <a:ext cx="3752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4F34C-B888-C847-8C03-7D2AE1B7FCD6}"/>
              </a:ext>
            </a:extLst>
          </p:cNvPr>
          <p:cNvSpPr txBox="1"/>
          <p:nvPr/>
        </p:nvSpPr>
        <p:spPr>
          <a:xfrm>
            <a:off x="4330459" y="4680390"/>
            <a:ext cx="3752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70473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E331D-E09B-0894-6EA3-2B8FC627F45D}"/>
              </a:ext>
            </a:extLst>
          </p:cNvPr>
          <p:cNvSpPr txBox="1"/>
          <p:nvPr/>
        </p:nvSpPr>
        <p:spPr>
          <a:xfrm>
            <a:off x="4830792" y="329884"/>
            <a:ext cx="339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I. TỔNG QUAN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9831-3BEB-B08C-5872-A63EED90C607}"/>
              </a:ext>
            </a:extLst>
          </p:cNvPr>
          <p:cNvSpPr txBox="1"/>
          <p:nvPr/>
        </p:nvSpPr>
        <p:spPr>
          <a:xfrm>
            <a:off x="310551" y="1071687"/>
            <a:ext cx="332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Lý do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815701-2D22-9A94-F708-5620584C7266}"/>
              </a:ext>
            </a:extLst>
          </p:cNvPr>
          <p:cNvSpPr/>
          <p:nvPr/>
        </p:nvSpPr>
        <p:spPr>
          <a:xfrm>
            <a:off x="1043797" y="2156604"/>
            <a:ext cx="4485735" cy="10501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CÔNG NGHỆ THÔNG TIN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3620DB-B41F-33D3-FCD5-859156AE5C5F}"/>
              </a:ext>
            </a:extLst>
          </p:cNvPr>
          <p:cNvSpPr/>
          <p:nvPr/>
        </p:nvSpPr>
        <p:spPr>
          <a:xfrm>
            <a:off x="6530196" y="2156604"/>
            <a:ext cx="4362091" cy="10501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LỄ HỘI CỦA NGƯỜI KHMER ĐA DẠNG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A38043-C9FE-F300-D42B-1F4646ACAC10}"/>
              </a:ext>
            </a:extLst>
          </p:cNvPr>
          <p:cNvSpPr/>
          <p:nvPr/>
        </p:nvSpPr>
        <p:spPr>
          <a:xfrm>
            <a:off x="3394494" y="4174946"/>
            <a:ext cx="5403011" cy="11679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BẢO TỒN VÀ PHÁT HUY</a:t>
            </a:r>
          </a:p>
        </p:txBody>
      </p:sp>
    </p:spTree>
    <p:extLst>
      <p:ext uri="{BB962C8B-B14F-4D97-AF65-F5344CB8AC3E}">
        <p14:creationId xmlns:p14="http://schemas.microsoft.com/office/powerpoint/2010/main" val="216378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E331D-E09B-0894-6EA3-2B8FC627F45D}"/>
              </a:ext>
            </a:extLst>
          </p:cNvPr>
          <p:cNvSpPr txBox="1"/>
          <p:nvPr/>
        </p:nvSpPr>
        <p:spPr>
          <a:xfrm>
            <a:off x="4830792" y="329884"/>
            <a:ext cx="339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I. TỔNG QUAN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9831-3BEB-B08C-5872-A63EED90C607}"/>
              </a:ext>
            </a:extLst>
          </p:cNvPr>
          <p:cNvSpPr txBox="1"/>
          <p:nvPr/>
        </p:nvSpPr>
        <p:spPr>
          <a:xfrm>
            <a:off x="310551" y="1071687"/>
            <a:ext cx="332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815701-2D22-9A94-F708-5620584C7266}"/>
              </a:ext>
            </a:extLst>
          </p:cNvPr>
          <p:cNvSpPr/>
          <p:nvPr/>
        </p:nvSpPr>
        <p:spPr>
          <a:xfrm>
            <a:off x="931654" y="3206706"/>
            <a:ext cx="4485735" cy="10501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THÔNG TIN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3620DB-B41F-33D3-FCD5-859156AE5C5F}"/>
              </a:ext>
            </a:extLst>
          </p:cNvPr>
          <p:cNvSpPr/>
          <p:nvPr/>
        </p:nvSpPr>
        <p:spPr>
          <a:xfrm>
            <a:off x="6702724" y="3206706"/>
            <a:ext cx="4362091" cy="10501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TRANG WEB</a:t>
            </a:r>
          </a:p>
        </p:txBody>
      </p:sp>
    </p:spTree>
    <p:extLst>
      <p:ext uri="{BB962C8B-B14F-4D97-AF65-F5344CB8AC3E}">
        <p14:creationId xmlns:p14="http://schemas.microsoft.com/office/powerpoint/2010/main" val="10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78F50-A34B-88D2-4D8E-9A69A3170E5D}"/>
              </a:ext>
            </a:extLst>
          </p:cNvPr>
          <p:cNvSpPr txBox="1"/>
          <p:nvPr/>
        </p:nvSpPr>
        <p:spPr>
          <a:xfrm>
            <a:off x="4071667" y="398896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II. NGHIÊN CỨU LÝ THUYẾT</a:t>
            </a:r>
          </a:p>
        </p:txBody>
      </p:sp>
      <p:pic>
        <p:nvPicPr>
          <p:cNvPr id="1026" name="Picture 2" descr="Upload và Resize hình ảnh trong ASP.NET C# MVC">
            <a:extLst>
              <a:ext uri="{FF2B5EF4-FFF2-40B4-BE49-F238E27FC236}">
                <a16:creationId xmlns:a16="http://schemas.microsoft.com/office/drawing/2014/main" id="{973F36C4-B8FA-59F7-08C2-BAAE1C87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17" y="1780886"/>
            <a:ext cx="3096803" cy="20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2FD9E-A5A2-C398-ECA7-F5BAD8BD1192}"/>
              </a:ext>
            </a:extLst>
          </p:cNvPr>
          <p:cNvSpPr txBox="1"/>
          <p:nvPr/>
        </p:nvSpPr>
        <p:spPr>
          <a:xfrm>
            <a:off x="3554431" y="1089891"/>
            <a:ext cx="606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ml Css Js Bootstrap, HD Png Download - kindpng">
            <a:extLst>
              <a:ext uri="{FF2B5EF4-FFF2-40B4-BE49-F238E27FC236}">
                <a16:creationId xmlns:a16="http://schemas.microsoft.com/office/drawing/2014/main" id="{63879AB4-A76C-AD30-57D6-EAEC9E99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82" y="1780886"/>
            <a:ext cx="2984049" cy="20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B4F9905-A778-7700-EA4E-05B3F8C7DC77}"/>
              </a:ext>
            </a:extLst>
          </p:cNvPr>
          <p:cNvSpPr/>
          <p:nvPr/>
        </p:nvSpPr>
        <p:spPr>
          <a:xfrm rot="5400000">
            <a:off x="5988473" y="2390164"/>
            <a:ext cx="600362" cy="38946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Hình ảnh visuastudio2022">
            <a:extLst>
              <a:ext uri="{FF2B5EF4-FFF2-40B4-BE49-F238E27FC236}">
                <a16:creationId xmlns:a16="http://schemas.microsoft.com/office/drawing/2014/main" id="{C09DDE22-B9B9-AD5A-C734-551EBB04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79" y="4744604"/>
            <a:ext cx="2114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8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3879011" y="381643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C188-760A-11A8-4971-ACA4DDB201CA}"/>
              </a:ext>
            </a:extLst>
          </p:cNvPr>
          <p:cNvSpPr txBox="1"/>
          <p:nvPr/>
        </p:nvSpPr>
        <p:spPr>
          <a:xfrm>
            <a:off x="4839418" y="1104180"/>
            <a:ext cx="325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09CB-02C1-775D-CD99-EC554BDC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7" y="1565845"/>
            <a:ext cx="4935922" cy="248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4FE93-C9CB-333A-F9D6-155D3109D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3" y="4304717"/>
            <a:ext cx="4893809" cy="2458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8CFA2-2736-2003-18CB-ED12CFD6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042" y="1616988"/>
            <a:ext cx="4839418" cy="2437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3864C-70CC-6252-9ECD-4133E642F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844" y="4325681"/>
            <a:ext cx="4887615" cy="24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3879011" y="381643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C188-760A-11A8-4971-ACA4DDB201CA}"/>
              </a:ext>
            </a:extLst>
          </p:cNvPr>
          <p:cNvSpPr txBox="1"/>
          <p:nvPr/>
        </p:nvSpPr>
        <p:spPr>
          <a:xfrm>
            <a:off x="4839418" y="1104180"/>
            <a:ext cx="325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2EC45-B634-0B9E-81CB-B8457B36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362"/>
            <a:ext cx="5819897" cy="2920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08966-4357-20F6-9DCC-5C33E653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18" y="2208362"/>
            <a:ext cx="5819897" cy="29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7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3879011" y="381643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C188-760A-11A8-4971-ACA4DDB201CA}"/>
              </a:ext>
            </a:extLst>
          </p:cNvPr>
          <p:cNvSpPr txBox="1"/>
          <p:nvPr/>
        </p:nvSpPr>
        <p:spPr>
          <a:xfrm>
            <a:off x="4839418" y="1104180"/>
            <a:ext cx="325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5257D-79F1-20D5-5305-229ED255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64" y="1671442"/>
            <a:ext cx="9018707" cy="45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8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DDC-0621-2305-218E-BD0E1DB6110E}"/>
              </a:ext>
            </a:extLst>
          </p:cNvPr>
          <p:cNvSpPr txBox="1"/>
          <p:nvPr/>
        </p:nvSpPr>
        <p:spPr>
          <a:xfrm>
            <a:off x="3879011" y="381643"/>
            <a:ext cx="443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III. KẾT QUẢ ĐẠT ĐƯỢC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C188-760A-11A8-4971-ACA4DDB201CA}"/>
              </a:ext>
            </a:extLst>
          </p:cNvPr>
          <p:cNvSpPr txBox="1"/>
          <p:nvPr/>
        </p:nvSpPr>
        <p:spPr>
          <a:xfrm>
            <a:off x="4226943" y="1086927"/>
            <a:ext cx="325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1CD86-76AD-2BFF-3F1C-79F54980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2211"/>
            <a:ext cx="8839200" cy="44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6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339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THIẾT KẾ WEBSITE GIỚI THIỆU  CÁC LỄ HỘI CỦA DÂN TỘC KHMER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WEBSITE GIỚI THIỆU  CÁC LỄ HỘI CỦA DÂN TỘC KHMER</dc:title>
  <dc:creator>FNU LNU</dc:creator>
  <cp:lastModifiedBy>FNU LNU</cp:lastModifiedBy>
  <cp:revision>5</cp:revision>
  <dcterms:created xsi:type="dcterms:W3CDTF">2024-01-15T05:14:36Z</dcterms:created>
  <dcterms:modified xsi:type="dcterms:W3CDTF">2024-01-15T06:37:23Z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2024-01-15T05:28:25Z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100ae7b5-dd3b-4c25-920a-edb58181f969</vt:lpwstr>
  </property>
  <property fmtid="{D5CDD505-2E9C-101B-9397-08002B2CF9AE}" pid="7" name="MSIP_Label_defa4170-0d19-0005-0004-bc88714345d2_ActionId">
    <vt:lpwstr>e8a25749-45ef-4b26-b454-bdae405a0666</vt:lpwstr>
  </property>
  <property fmtid="{D5CDD505-2E9C-101B-9397-08002B2CF9AE}" pid="8" name="MSIP_Label_defa4170-0d19-0005-0004-bc88714345d2_ContentBits">
    <vt:lpwstr>0</vt:lpwstr>
  </property>
</Properties>
</file>